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1632-3E7F-4104-8C8B-76A784A2DB40}" type="datetimeFigureOut">
              <a:rPr lang="ko-KR" altLang="en-US" smtClean="0"/>
              <a:pPr/>
              <a:t>2020-03-09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405C-BF38-4B39-9F0E-CCEA37176C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7376" y="308696"/>
            <a:ext cx="3091836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/>
              <a:t>  Ministry of Construction</a:t>
            </a:r>
            <a:endParaRPr lang="ko-KR" altLang="en-US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048808" y="1052736"/>
            <a:ext cx="243988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/>
              <a:t>Minister</a:t>
            </a:r>
            <a:endParaRPr lang="ko-KR" altLang="en-US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317965" y="3234583"/>
            <a:ext cx="1369091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Dept. UHD</a:t>
            </a:r>
            <a:endParaRPr lang="ko-KR" altLang="en-US" sz="1400" b="1" dirty="0"/>
          </a:p>
        </p:txBody>
      </p:sp>
      <p:cxnSp>
        <p:nvCxnSpPr>
          <p:cNvPr id="48" name="직선 연결선 47"/>
          <p:cNvCxnSpPr>
            <a:stCxn id="43" idx="2"/>
          </p:cNvCxnSpPr>
          <p:nvPr/>
        </p:nvCxnSpPr>
        <p:spPr>
          <a:xfrm>
            <a:off x="3268752" y="1391290"/>
            <a:ext cx="0" cy="15429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>
            <a:off x="1115616" y="2923545"/>
            <a:ext cx="12080" cy="300389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0841" y="3234583"/>
            <a:ext cx="1958911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Dept. of Highways</a:t>
            </a:r>
            <a:endParaRPr lang="ko-KR" altLang="en-US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577150" y="3234583"/>
            <a:ext cx="1800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Dept. of Bridges</a:t>
            </a:r>
            <a:endParaRPr lang="ko-KR" altLang="en-US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478249" y="3234583"/>
            <a:ext cx="1800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b="1" dirty="0"/>
              <a:t>Dept. of Buildings </a:t>
            </a:r>
            <a:endParaRPr lang="ko-KR" altLang="en-US" sz="1400" b="1" dirty="0"/>
          </a:p>
        </p:txBody>
      </p:sp>
      <p:cxnSp>
        <p:nvCxnSpPr>
          <p:cNvPr id="72" name="직선 연결선 71"/>
          <p:cNvCxnSpPr/>
          <p:nvPr/>
        </p:nvCxnSpPr>
        <p:spPr>
          <a:xfrm flipV="1">
            <a:off x="-13855" y="6597352"/>
            <a:ext cx="9171709" cy="167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237065" y="32364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(Feb, 2020)</a:t>
            </a:r>
            <a:endParaRPr lang="ko-KR" altLang="en-US" sz="1400" dirty="0"/>
          </a:p>
        </p:txBody>
      </p:sp>
      <p:cxnSp>
        <p:nvCxnSpPr>
          <p:cNvPr id="82" name="직선 화살표 연결선 81"/>
          <p:cNvCxnSpPr/>
          <p:nvPr/>
        </p:nvCxnSpPr>
        <p:spPr>
          <a:xfrm>
            <a:off x="3722165" y="2934194"/>
            <a:ext cx="276" cy="2894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307158" y="2306653"/>
            <a:ext cx="179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( Urban and  Housing Development)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7504" y="3617820"/>
            <a:ext cx="2325630" cy="307777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 algn="ctr"/>
            <a:r>
              <a:rPr lang="en-US" altLang="ko-KR" sz="1400" dirty="0">
                <a:cs typeface="Arial" pitchFamily="34" charset="0"/>
              </a:rPr>
              <a:t>&lt; </a:t>
            </a:r>
            <a:r>
              <a:rPr lang="en-US" altLang="ko-KR" sz="1400" b="1" dirty="0">
                <a:cs typeface="Arial" pitchFamily="34" charset="0"/>
              </a:rPr>
              <a:t>DG U </a:t>
            </a:r>
            <a:r>
              <a:rPr lang="en-US" altLang="ko-KR" sz="1400" b="1" dirty="0" err="1">
                <a:cs typeface="Arial" pitchFamily="34" charset="0"/>
              </a:rPr>
              <a:t>Aung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Myint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Oo</a:t>
            </a:r>
            <a:r>
              <a:rPr lang="en-US" altLang="ko-KR" sz="1400" b="1" dirty="0">
                <a:cs typeface="Arial" pitchFamily="34" charset="0"/>
              </a:rPr>
              <a:t>&gt;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462116" y="3617820"/>
            <a:ext cx="1785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cs typeface="Arial" pitchFamily="34" charset="0"/>
              </a:rPr>
              <a:t>&lt;</a:t>
            </a:r>
            <a:r>
              <a:rPr lang="en-US" altLang="ko-KR" sz="1400" b="1" dirty="0">
                <a:cs typeface="Arial" pitchFamily="34" charset="0"/>
              </a:rPr>
              <a:t>DG U </a:t>
            </a:r>
            <a:r>
              <a:rPr lang="en-US" altLang="ko-KR" sz="1400" b="1" dirty="0" err="1">
                <a:cs typeface="Arial" pitchFamily="34" charset="0"/>
              </a:rPr>
              <a:t>Shwe</a:t>
            </a:r>
            <a:r>
              <a:rPr lang="ko-KR" altLang="en-US" sz="1400" b="1" dirty="0">
                <a:cs typeface="Arial" pitchFamily="34" charset="0"/>
              </a:rPr>
              <a:t> </a:t>
            </a:r>
            <a:r>
              <a:rPr lang="en-US" altLang="ko-KR" sz="1400" b="1" dirty="0">
                <a:cs typeface="Arial" pitchFamily="34" charset="0"/>
              </a:rPr>
              <a:t>Lay&gt;</a:t>
            </a:r>
            <a:endParaRPr lang="ko-KR" altLang="en-US" sz="1400" dirty="0">
              <a:cs typeface="Arial" pitchFamily="34" charset="0"/>
            </a:endParaRPr>
          </a:p>
        </p:txBody>
      </p:sp>
      <p:cxnSp>
        <p:nvCxnSpPr>
          <p:cNvPr id="70" name="직선 화살표 연결선 69"/>
          <p:cNvCxnSpPr/>
          <p:nvPr/>
        </p:nvCxnSpPr>
        <p:spPr>
          <a:xfrm>
            <a:off x="5378349" y="2923545"/>
            <a:ext cx="276" cy="2894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67944" y="361508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&lt;DG U </a:t>
            </a:r>
            <a:r>
              <a:rPr lang="en-US" altLang="ko-KR" sz="1400" b="1" dirty="0" err="1">
                <a:cs typeface="Arial" pitchFamily="34" charset="0"/>
              </a:rPr>
              <a:t>Thein</a:t>
            </a:r>
            <a:r>
              <a:rPr lang="en-US" altLang="ko-KR" sz="1400" b="1" dirty="0">
                <a:cs typeface="Arial" pitchFamily="34" charset="0"/>
              </a:rPr>
              <a:t> ZAW&gt;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0" y="105273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H.E. U Han </a:t>
            </a:r>
            <a:r>
              <a:rPr lang="en-US" altLang="ko-KR" sz="1400" b="1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Zaw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24128" y="3625279"/>
            <a:ext cx="2001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&lt;DG U Min </a:t>
            </a:r>
            <a:r>
              <a:rPr lang="en-US" altLang="ko-KR" sz="1400" b="1" dirty="0" err="1">
                <a:cs typeface="Arial" pitchFamily="34" charset="0"/>
              </a:rPr>
              <a:t>Htein</a:t>
            </a:r>
            <a:r>
              <a:rPr lang="en-US" altLang="ko-KR" sz="1400" b="1" dirty="0">
                <a:cs typeface="Arial" pitchFamily="34" charset="0"/>
              </a:rPr>
              <a:t>&gt; 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15" y="4028948"/>
            <a:ext cx="2336939" cy="1600438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DDG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dirty="0">
                <a:cs typeface="Arial" pitchFamily="34" charset="0"/>
              </a:rPr>
              <a:t>U </a:t>
            </a:r>
            <a:r>
              <a:rPr lang="en-US" altLang="ko-KR" sz="1400" dirty="0" err="1">
                <a:cs typeface="Arial" pitchFamily="34" charset="0"/>
              </a:rPr>
              <a:t>Khin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Maung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Kyaw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DDG U </a:t>
            </a:r>
            <a:r>
              <a:rPr lang="en-US" altLang="ko-KR" sz="1400" dirty="0" err="1">
                <a:cs typeface="Arial" pitchFamily="34" charset="0"/>
              </a:rPr>
              <a:t>Hla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Tun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Oo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DDG </a:t>
            </a:r>
            <a:r>
              <a:rPr lang="pl-PL" altLang="ko-KR" sz="1400" dirty="0">
                <a:cs typeface="Arial" pitchFamily="34" charset="0"/>
              </a:rPr>
              <a:t>U</a:t>
            </a:r>
            <a:r>
              <a:rPr lang="en-US" altLang="ko-KR" sz="1400" dirty="0">
                <a:cs typeface="Arial" pitchFamily="34" charset="0"/>
              </a:rPr>
              <a:t> Kyi </a:t>
            </a:r>
            <a:r>
              <a:rPr lang="en-US" altLang="ko-KR" sz="1400" dirty="0" err="1">
                <a:cs typeface="Arial" pitchFamily="34" charset="0"/>
              </a:rPr>
              <a:t>Zaw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Myint</a:t>
            </a:r>
            <a:r>
              <a:rPr lang="pl-PL" altLang="ko-KR" sz="1400" dirty="0">
                <a:cs typeface="Arial" pitchFamily="34" charset="0"/>
              </a:rPr>
              <a:t> 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CE    U </a:t>
            </a:r>
            <a:r>
              <a:rPr lang="en-US" altLang="ko-KR" sz="1400" dirty="0" err="1">
                <a:cs typeface="Arial" pitchFamily="34" charset="0"/>
              </a:rPr>
              <a:t>Aung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Myo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Oo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-</a:t>
            </a:r>
            <a:r>
              <a:rPr lang="en-US" altLang="ko-KR" sz="1400" dirty="0" err="1">
                <a:cs typeface="Arial" pitchFamily="34" charset="0"/>
              </a:rPr>
              <a:t>Eindu~Kawkareik</a:t>
            </a:r>
            <a:r>
              <a:rPr lang="en-US" altLang="ko-KR" sz="1400" dirty="0">
                <a:cs typeface="Arial" pitchFamily="34" charset="0"/>
              </a:rPr>
              <a:t>(ADB PD)</a:t>
            </a:r>
          </a:p>
          <a:p>
            <a:r>
              <a:rPr lang="en-US" altLang="ko-KR" sz="1400" dirty="0">
                <a:cs typeface="Arial" pitchFamily="34" charset="0"/>
              </a:rPr>
              <a:t>D    </a:t>
            </a:r>
            <a:r>
              <a:rPr lang="pl-PL" altLang="ko-KR" sz="1400" dirty="0">
                <a:cs typeface="Arial" pitchFamily="34" charset="0"/>
              </a:rPr>
              <a:t>U </a:t>
            </a:r>
            <a:r>
              <a:rPr lang="en-US" altLang="ko-KR" sz="1400" dirty="0" err="1">
                <a:cs typeface="Arial" pitchFamily="34" charset="0"/>
              </a:rPr>
              <a:t>Kyaw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Myo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Htut</a:t>
            </a:r>
            <a:r>
              <a:rPr lang="en-US" altLang="ko-KR" sz="1400" dirty="0">
                <a:cs typeface="Arial" pitchFamily="34" charset="0"/>
              </a:rPr>
              <a:t> </a:t>
            </a:r>
          </a:p>
          <a:p>
            <a:r>
              <a:rPr lang="en-US" altLang="ko-KR" sz="1400" dirty="0">
                <a:cs typeface="Arial" pitchFamily="34" charset="0"/>
              </a:rPr>
              <a:t>- KOICA FS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462116" y="4052597"/>
            <a:ext cx="2397916" cy="2031325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DDG U </a:t>
            </a:r>
            <a:r>
              <a:rPr lang="en-US" altLang="ko-KR" sz="1400" dirty="0" err="1">
                <a:cs typeface="Arial" pitchFamily="34" charset="0"/>
              </a:rPr>
              <a:t>Khin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Maung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Swe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DDG U Aung </a:t>
            </a:r>
            <a:r>
              <a:rPr lang="en-US" altLang="ko-KR" sz="1400" dirty="0" err="1">
                <a:cs typeface="Arial" pitchFamily="34" charset="0"/>
              </a:rPr>
              <a:t>Myat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Oo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DDG U Ne Aung Ye </a:t>
            </a:r>
            <a:r>
              <a:rPr lang="en-US" altLang="ko-KR" sz="1400" dirty="0" err="1">
                <a:cs typeface="Arial" pitchFamily="34" charset="0"/>
              </a:rPr>
              <a:t>Myint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DDG U </a:t>
            </a:r>
            <a:r>
              <a:rPr lang="en-US" altLang="ko-KR" sz="1400" dirty="0" err="1">
                <a:cs typeface="Arial" pitchFamily="34" charset="0"/>
              </a:rPr>
              <a:t>Kyaw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Kaung</a:t>
            </a:r>
            <a:r>
              <a:rPr lang="en-US" altLang="ko-KR" sz="1400" dirty="0">
                <a:cs typeface="Arial" pitchFamily="34" charset="0"/>
              </a:rPr>
              <a:t> Cho</a:t>
            </a:r>
          </a:p>
          <a:p>
            <a:r>
              <a:rPr lang="en-US" altLang="ko-KR" sz="1400" dirty="0">
                <a:cs typeface="Arial" pitchFamily="34" charset="0"/>
              </a:rPr>
              <a:t>- </a:t>
            </a:r>
            <a:r>
              <a:rPr lang="en-US" altLang="ko-KR" sz="1400" dirty="0" err="1">
                <a:cs typeface="Arial" pitchFamily="34" charset="0"/>
              </a:rPr>
              <a:t>Dala</a:t>
            </a:r>
            <a:r>
              <a:rPr lang="en-US" altLang="ko-KR" sz="1400" dirty="0">
                <a:cs typeface="Arial" pitchFamily="34" charset="0"/>
              </a:rPr>
              <a:t> Bridge Project(PD)</a:t>
            </a:r>
          </a:p>
          <a:p>
            <a:r>
              <a:rPr lang="en-US" altLang="ko-KR" sz="1400" dirty="0">
                <a:cs typeface="Arial" pitchFamily="34" charset="0"/>
              </a:rPr>
              <a:t>CE U </a:t>
            </a:r>
            <a:r>
              <a:rPr lang="en-US" altLang="ko-KR" sz="1400" dirty="0" err="1">
                <a:cs typeface="Arial" pitchFamily="34" charset="0"/>
              </a:rPr>
              <a:t>Paing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CE </a:t>
            </a:r>
            <a:r>
              <a:rPr lang="en-US" altLang="ko-KR" sz="1400" dirty="0" err="1">
                <a:cs typeface="Arial" pitchFamily="34" charset="0"/>
              </a:rPr>
              <a:t>Daw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Thein</a:t>
            </a:r>
            <a:r>
              <a:rPr lang="en-US" altLang="ko-KR" sz="1400" dirty="0">
                <a:cs typeface="Arial" pitchFamily="34" charset="0"/>
              </a:rPr>
              <a:t> Nu</a:t>
            </a:r>
          </a:p>
          <a:p>
            <a:r>
              <a:rPr lang="en-US" altLang="ko-KR" sz="1400" dirty="0">
                <a:cs typeface="Arial" pitchFamily="34" charset="0"/>
              </a:rPr>
              <a:t>D </a:t>
            </a:r>
            <a:r>
              <a:rPr lang="en-US" altLang="ko-KR" sz="1400" dirty="0" err="1">
                <a:cs typeface="Arial" pitchFamily="34" charset="0"/>
              </a:rPr>
              <a:t>Daw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Htwe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Nge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Myint</a:t>
            </a:r>
            <a:endParaRPr lang="en-US" altLang="ko-KR" sz="1400" dirty="0">
              <a:cs typeface="Arial" pitchFamily="34" charset="0"/>
            </a:endParaRPr>
          </a:p>
          <a:p>
            <a:r>
              <a:rPr lang="en-US" altLang="ko-KR" sz="1400" dirty="0">
                <a:cs typeface="Arial" pitchFamily="34" charset="0"/>
              </a:rPr>
              <a:t>- </a:t>
            </a:r>
            <a:r>
              <a:rPr lang="en-US" altLang="ko-KR" sz="1400" dirty="0" err="1">
                <a:cs typeface="Arial" pitchFamily="34" charset="0"/>
              </a:rPr>
              <a:t>Watalone</a:t>
            </a:r>
            <a:r>
              <a:rPr lang="en-US" altLang="ko-KR" sz="1400" dirty="0">
                <a:cs typeface="Arial" pitchFamily="34" charset="0"/>
              </a:rPr>
              <a:t> Tunnel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6725" y="171080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H.E. U </a:t>
            </a:r>
            <a:r>
              <a:rPr lang="en-US" altLang="ko-KR" sz="1400" b="1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Kyaw</a:t>
            </a:r>
            <a:r>
              <a:rPr lang="en-US" altLang="ko-KR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Linn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77376" y="1706575"/>
            <a:ext cx="2436975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Deputy Minister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04048" y="4797152"/>
            <a:ext cx="2305025" cy="1569660"/>
          </a:xfrm>
          <a:prstGeom prst="rect">
            <a:avLst/>
          </a:prstGeom>
          <a:noFill/>
          <a:ln>
            <a:solidFill>
              <a:schemeClr val="accent1">
                <a:alpha val="83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DG   : Director General</a:t>
            </a:r>
          </a:p>
          <a:p>
            <a:r>
              <a:rPr lang="en-US" altLang="ko-KR" sz="1200" dirty="0">
                <a:cs typeface="Arial" pitchFamily="34" charset="0"/>
              </a:rPr>
              <a:t>DDG : Deputy Director General</a:t>
            </a:r>
          </a:p>
          <a:p>
            <a:r>
              <a:rPr lang="en-US" altLang="ko-KR" sz="1200" dirty="0">
                <a:cs typeface="Arial" pitchFamily="34" charset="0"/>
              </a:rPr>
              <a:t>CE    : </a:t>
            </a:r>
            <a:r>
              <a:rPr lang="en-US" altLang="ko-KR" sz="1200" dirty="0" smtClean="0">
                <a:cs typeface="Arial" pitchFamily="34" charset="0"/>
              </a:rPr>
              <a:t>Chief </a:t>
            </a:r>
            <a:r>
              <a:rPr lang="en-US" altLang="ko-KR" sz="1200" dirty="0">
                <a:cs typeface="Arial" pitchFamily="34" charset="0"/>
              </a:rPr>
              <a:t>Engineer</a:t>
            </a:r>
          </a:p>
          <a:p>
            <a:r>
              <a:rPr lang="en-US" altLang="ko-KR" sz="1200" dirty="0">
                <a:cs typeface="Arial" pitchFamily="34" charset="0"/>
              </a:rPr>
              <a:t>D     : Director</a:t>
            </a:r>
          </a:p>
          <a:p>
            <a:r>
              <a:rPr lang="en-US" altLang="ko-KR" sz="1200" dirty="0">
                <a:cs typeface="Arial" pitchFamily="34" charset="0"/>
              </a:rPr>
              <a:t>DD   : Deputy Director</a:t>
            </a:r>
          </a:p>
          <a:p>
            <a:r>
              <a:rPr lang="en-US" altLang="ko-KR" sz="1200" dirty="0">
                <a:cs typeface="Arial" pitchFamily="34" charset="0"/>
              </a:rPr>
              <a:t>AD   : Assistant Director</a:t>
            </a:r>
          </a:p>
          <a:p>
            <a:r>
              <a:rPr lang="en-US" altLang="ko-KR" sz="1200" dirty="0">
                <a:cs typeface="Arial" pitchFamily="34" charset="0"/>
              </a:rPr>
              <a:t>EC    : Engineering Consultant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41550" y="2266999"/>
            <a:ext cx="2436975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Permanent Secretary</a:t>
            </a:r>
            <a:endParaRPr lang="ko-KR" altLang="en-US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58545" y="222970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U Win Tint</a:t>
            </a:r>
            <a:endParaRPr lang="ko-KR" altLang="en-US" sz="14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0032" y="4052597"/>
            <a:ext cx="1800200" cy="307777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DDG U Ye Min </a:t>
            </a:r>
            <a:r>
              <a:rPr lang="en-US" altLang="ko-KR" sz="1400" dirty="0" err="1">
                <a:cs typeface="Arial" pitchFamily="34" charset="0"/>
              </a:rPr>
              <a:t>Zaw</a:t>
            </a:r>
            <a:endParaRPr lang="ko-KR" altLang="en-US" sz="1400" dirty="0">
              <a:cs typeface="Arial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127696" y="2923545"/>
            <a:ext cx="7260728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7027372" y="2929029"/>
            <a:ext cx="276" cy="2894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8372684" y="2923545"/>
            <a:ext cx="276" cy="28942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818106" y="3223934"/>
            <a:ext cx="121138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Dept. RRD</a:t>
            </a:r>
            <a:endParaRPr lang="ko-KR" alt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84369" y="2313524"/>
            <a:ext cx="121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( Rural Road</a:t>
            </a:r>
          </a:p>
          <a:p>
            <a:r>
              <a:rPr lang="en-US" altLang="ko-KR" sz="1200" b="1" dirty="0">
                <a:cs typeface="Arial" pitchFamily="34" charset="0"/>
              </a:rPr>
              <a:t>Development)</a:t>
            </a:r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1" y="4049698"/>
            <a:ext cx="954816" cy="954107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DDG </a:t>
            </a:r>
            <a:r>
              <a:rPr lang="en-US" altLang="ko-KR" sz="1400" dirty="0" err="1">
                <a:cs typeface="Arial" pitchFamily="34" charset="0"/>
              </a:rPr>
              <a:t>Daw</a:t>
            </a:r>
            <a:r>
              <a:rPr lang="en-US" altLang="ko-KR" sz="1400" dirty="0">
                <a:cs typeface="Arial" pitchFamily="34" charset="0"/>
              </a:rPr>
              <a:t> Aye </a:t>
            </a:r>
            <a:r>
              <a:rPr lang="en-US" altLang="ko-KR" sz="1400" dirty="0" err="1">
                <a:cs typeface="Arial" pitchFamily="34" charset="0"/>
              </a:rPr>
              <a:t>Aye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Myint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95384" y="3625279"/>
            <a:ext cx="2001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&lt;DG U </a:t>
            </a:r>
            <a:r>
              <a:rPr lang="en-US" altLang="ko-KR" sz="1400" b="1" dirty="0" err="1">
                <a:cs typeface="Arial" pitchFamily="34" charset="0"/>
              </a:rPr>
              <a:t>Khin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Thei</a:t>
            </a:r>
            <a:r>
              <a:rPr lang="en-US" altLang="ko-KR" sz="1400" b="1" dirty="0">
                <a:cs typeface="Arial" pitchFamily="34" charset="0"/>
              </a:rPr>
              <a:t>&gt; 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40352" y="4057908"/>
            <a:ext cx="1384520" cy="523220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cs typeface="Arial" pitchFamily="34" charset="0"/>
              </a:rPr>
              <a:t>DDG U </a:t>
            </a:r>
            <a:r>
              <a:rPr lang="en-US" altLang="ko-KR" sz="1400" dirty="0" err="1">
                <a:cs typeface="Arial" pitchFamily="34" charset="0"/>
              </a:rPr>
              <a:t>Wunna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Zaw</a:t>
            </a:r>
            <a:endParaRPr lang="ko-KR" altLang="en-US" sz="1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204</Words>
  <Application>Microsoft Office PowerPoint</Application>
  <PresentationFormat>화면 슬라이드 쇼(4:3)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Yooshin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배성일</dc:creator>
  <cp:lastModifiedBy>김 건우</cp:lastModifiedBy>
  <cp:revision>65</cp:revision>
  <cp:lastPrinted>2017-07-25T03:00:52Z</cp:lastPrinted>
  <dcterms:created xsi:type="dcterms:W3CDTF">2015-04-13T00:02:42Z</dcterms:created>
  <dcterms:modified xsi:type="dcterms:W3CDTF">2020-03-09T13:34:27Z</dcterms:modified>
</cp:coreProperties>
</file>